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1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4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96EA739-B020-40D4-B336-160C642D6A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F84FE1-8691-4312-AA32-4406E53AF9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1EAA6-C04C-412D-B4E6-5BD1C5A6ECFF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48540E-9ADA-4A5E-A4A6-F05DE52CDF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1EDD43-9B32-469E-9ECD-EBABC3DE59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8CBE2-0F01-4D6E-8B8E-CEDA7658A6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521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1D207-6D26-4886-B049-3E920FB34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5462597-F0B9-45CB-9F96-75CCDF920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1E0059-04CD-462D-AB9A-B8A15C21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C6D6C2-F133-4EAF-B00F-331507518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89429E-B869-465C-9D47-7584A612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83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019AB-0FED-40C2-816B-836EBF34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312C73-7D81-4497-97FE-AFF8490D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199260-9AA1-4589-A3E0-CE6882434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F26C03-27AA-4CB3-81DC-BE85F30F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A56496-468E-4C1E-92CA-7841A94C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90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0237521-5868-43AB-85AC-15EFB33CA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470FFD-3930-417D-BF13-B2938BF57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F0DDC0-A6FB-4D40-9204-C95388ADD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960FD0-219C-4220-A735-0BC898BE7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FCB952-1093-4B02-A959-7806D331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0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A1082-D8F5-4F85-8F28-85C9266F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0F6777-604E-4FAF-9F59-C8A4F4269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957717-EC8C-4975-B804-EAED270DE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A19AF3-E7B3-4BE0-BD8A-AEEC46C5C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3ACD97-4223-450A-9E91-21CF52F9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649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61648-91FE-45DC-83D9-C93E4EB7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973AE7-5358-4EBB-A7EC-07F18C3BD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70B9BB-AE11-459B-A4E1-BB0F686C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B36239-7DB1-4CC6-AE6E-D67428D4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13F238-B5D7-4D8A-B5C4-A38D2F48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14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42790-1D17-483F-A5E3-1B7BF940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A9A4E2-DF29-42F1-82DA-D2AC28BA8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974285-9ADF-4BC2-B4D2-9CFA2A3B2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579824-6D0E-4A88-90BC-0F321CB7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B2218E-3309-4E8C-AB9C-C54A05E0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562A65-A926-472A-9260-91AFF140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444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4EC37-763E-4DDB-B943-A7F1BBF9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784B47-89D7-4B79-8747-05BA6ED28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7872AF-A81F-4470-8F07-E1B9A74C7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0B638F-59F4-4699-85B2-D4EB1655E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A9CBC2-FB93-473E-8CC1-D33AA1B4A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9654D1B-F067-4128-AC14-6A6DD96FC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98642E-3D31-4E74-BE29-F623E7664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A6CD21D-E006-4B9A-96BC-98FB21B14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545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A95EE-CE57-4A07-A891-3E09BEF09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20CDE0-4DCD-4381-8ED1-63BDBE29F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1299DBF-A431-43B4-9B5A-36DC7FA5E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DCC103-3E2F-4A0C-AEA3-73031652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4868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8661AB-D239-49BF-AEF4-3FF2863CE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06E1ED-7DD9-49CC-BE2C-3608645AB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B1E495-F9DB-4159-915D-4FEE4537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67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5310B4-D5B2-4D88-A268-D3B34BD23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E9529-4800-499E-BD6A-628DF182B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B0E4DD-82BE-4630-9A67-E46A2D743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4ECC89-5ABA-4394-A13E-71E64190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46482B-78E5-4BF7-997C-8CE20253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56F621-826C-4085-A033-9223D75E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28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AA1C7-B8F6-4B3D-AD70-65BF9045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05A2C3F-4C2C-4119-A782-DEB9B80C5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162F0A-631C-4F2E-ABDB-F7DA0023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21B490-E747-4560-BAE2-B9FB541A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97789A-EE00-47F5-8D42-CB94CE51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D29C32-61E4-4776-B3E3-73044BD9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9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32F4E1-B737-4E84-91A0-3952CD9AB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3E3D8D-2479-428E-B493-207884A69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023573-6299-43DB-A138-71C34833E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CD6C2-450A-47D7-BD8F-6E33BB1C2FF2}" type="datetimeFigureOut">
              <a:rPr lang="ru-RU" smtClean="0"/>
              <a:t>19.05.2024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1B36D3-11AE-4B33-A273-28271C739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8533A6-A3AF-4773-8864-611B8E4D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03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EEF6101-3388-412D-B781-2991776BD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38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0847A87-BC6C-440F-A4DA-DB00554A7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0693E43-C96A-4DDC-9220-58B6EAA31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73837D-F4AC-4C77-ABEE-DDDB48064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FB0754-1B6E-4D5F-ADB0-78418AE46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5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B1AF84-3DD5-4B70-A58D-16C0F2785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21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3276B1D-9552-47CB-AE86-8B2F8254A2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66C9634-0409-46C2-9CF9-F2AD944B7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1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15941A-9CB4-42B7-B46C-DC960ACDC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RFO_hack_2024_screencast">
            <a:hlinkClick r:id="" action="ppaction://media"/>
            <a:extLst>
              <a:ext uri="{FF2B5EF4-FFF2-40B4-BE49-F238E27FC236}">
                <a16:creationId xmlns:a16="http://schemas.microsoft.com/office/drawing/2014/main" id="{BC00053F-C63E-425A-A911-4593CDC9DF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0</Words>
  <Application>Microsoft Office PowerPoint</Application>
  <PresentationFormat>Широкоэкранный</PresentationFormat>
  <Paragraphs>0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DamnNihilist</dc:creator>
  <cp:lastModifiedBy>DamnNihilist</cp:lastModifiedBy>
  <cp:revision>26</cp:revision>
  <dcterms:created xsi:type="dcterms:W3CDTF">2024-04-27T17:49:42Z</dcterms:created>
  <dcterms:modified xsi:type="dcterms:W3CDTF">2024-05-19T08:39:01Z</dcterms:modified>
</cp:coreProperties>
</file>